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5" r:id="rId6"/>
    <p:sldId id="264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5716-B70F-455D-B8E9-546EFBAE14A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78DF-9056-45C8-A883-BDD3C4DC6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esenka%20parovozika-Parovozik%20iz%20Romashkovo%20(MosCatalogue.net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esenka%20parovozika-Parovozik%20iz%20Romashkovo%20(MosCatalogue.net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esenka%20parovozika-Parovozik%20iz%20Romashkovo%20(MosCatalogue.net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esenka parovozika-Parovozik iz Romashkovo (MosCatalogue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к презентации книги средняягруппа\56a494a1a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285776"/>
            <a:ext cx="10728326" cy="7585076"/>
          </a:xfrm>
          <a:prstGeom prst="rect">
            <a:avLst/>
          </a:prstGeom>
          <a:noFill/>
        </p:spPr>
      </p:pic>
      <p:pic>
        <p:nvPicPr>
          <p:cNvPr id="1028" name="Picture 4" descr="https://i.pinimg.com/736x/79/e3/c3/79e3c32a8aa046298d9ae2df919585ca--matryoshka-do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42918"/>
            <a:ext cx="407196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esenka parovozika-Parovozik iz Romashkovo (MosCatalogue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к презентации книги средняягруппа\56a494a1a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16386" name="Picture 2" descr="http://www.playcast.ru/uploads/2018/02/02/245313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1"/>
            <a:ext cx="764386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к презентации книги средняягруппа\56a494a1a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14290"/>
            <a:ext cx="792961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ЗАГАДКИ ОТ ПЕТРУШКИ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Его держу за поводок,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Хотя он вовсе не щенок.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А он сорвался с поводка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И улетел под облака.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(Воздушный шар)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Эта птица не умчится,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Эта птица возвратится,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Пусть кружит под облаками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Хвостик я держу руками.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(Воздушный змей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Кукла есть одна на свете,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Куклу эту любят дети.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Модница она большая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Платья без конца меняет.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Барби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esenka parovozika-Parovozik iz Romashkovo (MosCatalogue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к презентации книги средняягруппа\56a494a1a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15364" name="Picture 4" descr="https://illustrators.ru/uploads/illustration/image/1109791/main_O%D0%B1%D0%BB%D0%BE%D0%B6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14338"/>
            <a:ext cx="1007275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к презентации книги средняягруппа\ab6f5857c0cc6153ccbf04caffb1ac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" y="0"/>
            <a:ext cx="9136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</Words>
  <Application>Microsoft Office PowerPoint</Application>
  <PresentationFormat>Экран (4:3)</PresentationFormat>
  <Paragraphs>8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2019-08-06T17:12:55Z</dcterms:created>
  <dcterms:modified xsi:type="dcterms:W3CDTF">2019-08-25T15:43:19Z</dcterms:modified>
</cp:coreProperties>
</file>